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4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3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6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4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9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6587-0952-4397-AF4A-190EF0AEF1A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2824-DE35-4006-8041-AE39A5F1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2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1450"/>
            <a:ext cx="8382000" cy="6286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The Greeks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4008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c. 510 B.C.E. to 360 B.C.E.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Also known as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Classical Period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Helenic</a:t>
            </a:r>
            <a:r>
              <a:rPr lang="en-US" dirty="0" smtClean="0">
                <a:solidFill>
                  <a:schemeClr val="tx1"/>
                </a:solidFill>
              </a:rPr>
              <a:t> Period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8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60400"/>
            <a:ext cx="2133600" cy="28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Acropolis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1219200"/>
            <a:ext cx="3362325" cy="252174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03600"/>
            <a:ext cx="2590800" cy="345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3343275" cy="445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67" y="3616324"/>
            <a:ext cx="4322233" cy="32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Greek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ideas of civilized life spread eastward and westward from Egypt and Mesopotamia.  </a:t>
            </a:r>
          </a:p>
          <a:p>
            <a:r>
              <a:rPr lang="en-US" dirty="0" smtClean="0"/>
              <a:t>The Minoan Civilization on the Island of Crete traded with the Egyptians and Mesopotamians.</a:t>
            </a:r>
          </a:p>
          <a:p>
            <a:r>
              <a:rPr lang="en-US" dirty="0" err="1" smtClean="0"/>
              <a:t>Mycenaeans</a:t>
            </a:r>
            <a:r>
              <a:rPr lang="en-US" dirty="0" smtClean="0"/>
              <a:t> also interacted with the Egyptians and Mesopotamians.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Mycenaeans</a:t>
            </a:r>
            <a:r>
              <a:rPr lang="en-US" dirty="0" smtClean="0"/>
              <a:t> conquered the Minoans and overtime, they intermarried and became the Greeks.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9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52699"/>
            <a:ext cx="5391150" cy="6781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Balkan Peninsula</a:t>
            </a:r>
          </a:p>
          <a:p>
            <a:r>
              <a:rPr lang="en-US" dirty="0" smtClean="0"/>
              <a:t>Mediterranean Sea</a:t>
            </a:r>
          </a:p>
          <a:p>
            <a:r>
              <a:rPr lang="en-US" dirty="0" smtClean="0"/>
              <a:t>High rugged, mountains </a:t>
            </a:r>
          </a:p>
          <a:p>
            <a:r>
              <a:rPr lang="en-US" dirty="0" smtClean="0"/>
              <a:t>How might the geography impact government?</a:t>
            </a:r>
          </a:p>
          <a:p>
            <a:r>
              <a:rPr lang="en-US" dirty="0" smtClean="0"/>
              <a:t>20% of land is fertile enough to </a:t>
            </a:r>
            <a:r>
              <a:rPr lang="en-US" dirty="0" smtClean="0">
                <a:solidFill>
                  <a:schemeClr val="bg1"/>
                </a:solidFill>
              </a:rPr>
              <a:t>farm</a:t>
            </a:r>
          </a:p>
          <a:p>
            <a:r>
              <a:rPr lang="en-US" dirty="0" smtClean="0"/>
              <a:t>No major river or r</a:t>
            </a:r>
            <a:r>
              <a:rPr lang="en-US" dirty="0" smtClean="0">
                <a:solidFill>
                  <a:schemeClr val="bg1"/>
                </a:solidFill>
              </a:rPr>
              <a:t>iver valley</a:t>
            </a:r>
          </a:p>
          <a:p>
            <a:r>
              <a:rPr lang="en-US" dirty="0" smtClean="0"/>
              <a:t>How might this </a:t>
            </a:r>
          </a:p>
          <a:p>
            <a:pPr marL="0" indent="0">
              <a:buNone/>
            </a:pPr>
            <a:r>
              <a:rPr lang="en-US" dirty="0" smtClean="0"/>
              <a:t>impact the economy?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9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uropeansting.files.wordpress.com/2014/03/greece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" y="381000"/>
            <a:ext cx="907142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5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Greek City States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Polis- a Greek city state that served as a center for Greek social, political, and economic life.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Each city state was independent from the others, but there were some similarities.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Greece, as we know it today, did not become a country until 1829.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Characteristics for Ancient 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5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50-500 square miles</a:t>
            </a:r>
          </a:p>
          <a:p>
            <a:r>
              <a:rPr lang="en-US" dirty="0" smtClean="0"/>
              <a:t>On average, each polis was home to 10,000 people.</a:t>
            </a:r>
          </a:p>
          <a:p>
            <a:r>
              <a:rPr lang="en-US" dirty="0" smtClean="0"/>
              <a:t>Citizens were land-owners who had all the power (economic, government,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Non-citizens were non-land owners.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17" y="2049566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6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56773"/>
            <a:ext cx="4724400" cy="354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The Acropolis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4868"/>
            <a:ext cx="8229600" cy="4525963"/>
          </a:xfrm>
        </p:spPr>
        <p:txBody>
          <a:bodyPr/>
          <a:lstStyle/>
          <a:p>
            <a:r>
              <a:rPr lang="en-US" dirty="0" smtClean="0"/>
              <a:t>In the Athens Polis</a:t>
            </a:r>
          </a:p>
          <a:p>
            <a:r>
              <a:rPr lang="en-US" dirty="0" smtClean="0"/>
              <a:t>Fortified (surrounded by a wall and built on the highest mountaintop)</a:t>
            </a:r>
          </a:p>
          <a:p>
            <a:r>
              <a:rPr lang="en-US" dirty="0" smtClean="0"/>
              <a:t>Ruins still stand today and it is one of the world’s most visited attractions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3363245" cy="2522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83" y="3612823"/>
            <a:ext cx="2427317" cy="3236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45" y="4506096"/>
            <a:ext cx="3277238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8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Inside the 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70" y="990600"/>
            <a:ext cx="8229600" cy="5211763"/>
          </a:xfrm>
        </p:spPr>
        <p:txBody>
          <a:bodyPr/>
          <a:lstStyle/>
          <a:p>
            <a:r>
              <a:rPr lang="en-US" dirty="0" smtClean="0"/>
              <a:t>Temples (In the Athenian Acropolis, the most famous building is the Parthenon, a temple dedicated to Athena)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66509"/>
            <a:ext cx="452120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3382"/>
            <a:ext cx="3109957" cy="2332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2133600" cy="160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" y="4953000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3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Agora- a marketplace</a:t>
            </a:r>
          </a:p>
          <a:p>
            <a:r>
              <a:rPr lang="en-US" dirty="0" smtClean="0"/>
              <a:t>Aqueducts-system to transport water throughout the city-state</a:t>
            </a:r>
          </a:p>
          <a:p>
            <a:r>
              <a:rPr lang="en-US" dirty="0" smtClean="0"/>
              <a:t>Gymnasium-get Olympic-ready</a:t>
            </a:r>
          </a:p>
          <a:p>
            <a:r>
              <a:rPr lang="en-US" dirty="0" smtClean="0"/>
              <a:t>Theatre-inventors of drama</a:t>
            </a:r>
          </a:p>
          <a:p>
            <a:r>
              <a:rPr lang="en-US" dirty="0" smtClean="0"/>
              <a:t>Chorea-farmland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2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05321"/>
          </a:xfrm>
        </p:spPr>
        <p:txBody>
          <a:bodyPr/>
          <a:lstStyle/>
          <a:p>
            <a:r>
              <a:rPr lang="en-US" dirty="0" smtClean="0"/>
              <a:t>Inside the Acropolis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09" y="3144982"/>
            <a:ext cx="4978400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7" y="1081521"/>
            <a:ext cx="3388591" cy="2541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" y="3858489"/>
            <a:ext cx="2265219" cy="3020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1066800"/>
            <a:ext cx="3408218" cy="25561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3992417"/>
            <a:ext cx="2133601" cy="28448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0" y="12954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image: theatre</a:t>
            </a:r>
          </a:p>
          <a:p>
            <a:r>
              <a:rPr lang="en-US" dirty="0" smtClean="0"/>
              <a:t>Others: remains of government buildings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3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301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Greeks</vt:lpstr>
      <vt:lpstr>Origins of Greek Society</vt:lpstr>
      <vt:lpstr>Geography</vt:lpstr>
      <vt:lpstr>Greek City States</vt:lpstr>
      <vt:lpstr>Common Characteristics for Ancient Polis</vt:lpstr>
      <vt:lpstr>The Acropolis</vt:lpstr>
      <vt:lpstr>Inside the Polis</vt:lpstr>
      <vt:lpstr>Inside the Polis</vt:lpstr>
      <vt:lpstr>Inside the Acropolis</vt:lpstr>
      <vt:lpstr>Inside the Acropolis Continued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Greeks</dc:title>
  <dc:creator>Windows User</dc:creator>
  <cp:lastModifiedBy>Windows User</cp:lastModifiedBy>
  <cp:revision>25</cp:revision>
  <dcterms:created xsi:type="dcterms:W3CDTF">2014-08-20T16:07:50Z</dcterms:created>
  <dcterms:modified xsi:type="dcterms:W3CDTF">2014-08-21T19:39:04Z</dcterms:modified>
</cp:coreProperties>
</file>